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5" r:id="rId11"/>
    <p:sldId id="267" r:id="rId12"/>
    <p:sldId id="266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79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2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70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78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6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DC2-261E-4351-9DFA-DCEFD7BC0414}" type="datetimeFigureOut">
              <a:rPr lang="en-US" smtClean="0"/>
              <a:t>12-Mar-26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4C40BF-7006-425B-BFC2-D95781DCD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9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0F2CC-60F3-4122-A45B-40D1D197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444500"/>
            <a:ext cx="1104900" cy="1104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AE941A-A2B2-4F6F-93E7-DF72970F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1989138"/>
            <a:ext cx="9029700" cy="3636962"/>
          </a:xfrm>
        </p:spPr>
        <p:txBody>
          <a:bodyPr>
            <a:normAutofit lnSpcReduction="10000"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endParaRPr lang="sr-Latn-R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endParaRPr lang="sr-Latn-R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sr-Cyrl-R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ПРОЈЕКАТ РАЗВОЈА ЛОКАЛНЕ ИНФРАСТРУКТУРЕ И ИНСТИТУЦИОНАЛНОГ ЈАЧАЊА ЛОКАЛНИХ САМОУПРАВА</a:t>
            </a:r>
            <a:endParaRPr lang="sr-Latn-R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endParaRPr lang="sr-Latn-R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tabLst>
                <a:tab pos="2743200" algn="ctr"/>
                <a:tab pos="5486400" algn="r"/>
              </a:tabLst>
            </a:pPr>
            <a:r>
              <a:rPr lang="sr-Cyrl-R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Local Infrastructure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Investement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Development- LIID</a:t>
            </a:r>
            <a:r>
              <a:rPr lang="sr-Cyrl-R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sr-Cyrl-R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Министарство грађевинарства, саобраћаја и инфраструктуре</a:t>
            </a:r>
            <a:r>
              <a:rPr lang="sr-Latn-R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sr-Cyrl-R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sr-Cyrl-R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sr-Cyrl-R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sr-Cyrl-R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Општина Бела Црква </a:t>
            </a:r>
            <a:endParaRPr lang="sr-Latn-R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sr-Latn-R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sr-Latn-R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sr-Latn-R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sr-Cyrl-R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sr-Cyrl-R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sr-Cyrl-R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7996A-2177-4FFB-B7E3-B1BA3941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762" y="400073"/>
            <a:ext cx="1312768" cy="1193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6E21D-EFA6-4B0D-B33C-6D9BD419E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568" y="355646"/>
            <a:ext cx="1925501" cy="13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2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ADAF-44F1-87E2-F36A-F36BD02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83" y="1532627"/>
            <a:ext cx="8596668" cy="38243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Ситуациони план улице Саве </a:t>
            </a:r>
            <a:r>
              <a:rPr lang="sr-Cyrl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Мунћана</a:t>
            </a:r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Јасенову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BA24E8-60CF-849E-6948-2C842E9ED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9" y="2631058"/>
            <a:ext cx="8596312" cy="18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9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F1D86-9D38-4FBC-83DE-13FDCECB5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0A3C-F1FD-D0F5-1700-DE38C30E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83" y="1532627"/>
            <a:ext cx="8596668" cy="38243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Композициони план улице Саве </a:t>
            </a:r>
            <a:r>
              <a:rPr lang="sr-Cyrl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Мунћана</a:t>
            </a:r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Јасенову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773902-5C24-9C5F-387A-35DDAF5BC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820838"/>
            <a:ext cx="8596312" cy="19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5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64645-E9CD-B121-A2FE-34A121FF1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B9AD-A0EE-F8BD-7ED5-1656C72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83" y="1532627"/>
            <a:ext cx="8596668" cy="38243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Карактеристични попречни профили улице Саве </a:t>
            </a:r>
            <a:r>
              <a:rPr lang="sr-Cyrl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Мунћана</a:t>
            </a:r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Јасенову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ADCE5E6-5998-685C-1709-341C76059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5" y="2432649"/>
            <a:ext cx="8596312" cy="26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EAC-9FE5-4077-AF10-8D0F0C8B5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8801"/>
            <a:ext cx="8596668" cy="54825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Постојеће стање улице-саобраћајнице је од запрљаног дробљеног каменог агрегата променљиве ширине.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Пројектом је предвиђено рушење, односно ископ постојећег материјала до коте постељице и израда потпуно нове коловозне конструкције са завршним слојем од асфалта у ширини од 5.00m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банкинама од земљаног материјала у ширини од 1.00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 обе стране асфалтираног коловоза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колски улази минималне ширине 3.00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споју између саобраћајнице и колских прилаза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пројектоване су „мини“ лепезе под углом од 45° ради лакше маневра скретања. 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местима где не постоје тротоари, бетонираће се нови док се постојећи тротоари руше и поново бетонирају у ширини од 1,60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Укупна дужина новопројектоване саобраћајнице износи 829,25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Изградњом нових тротоара који недостају оствариће се континуиран пешачки саобраћај. Изградиће се и бетонска каналета са обе стране саобраћајнице димензије 50х40х30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С’обзиром да у предметној улици не постоји систем за прикупљање и одвод атмосферских вода, доспела вода се са коловоза одводити комбинацијом подужних и попречних нагиба коловоза. Затим вода ће се одводити новопројектованим одводним каналима.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3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13E12-EAD0-43DC-B801-6389BD80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559"/>
            <a:ext cx="8596668" cy="5856804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Зелене површине улице нису јасно дефинисане јер не постоји асфалт, пешачке стазе у свим деловима ни ивичњаци. Зелене површине су променљиве ширине дуж улице, местимично затрављене, потребна је комплетна реконструкција травњака. На зеленим површинама налазе се дрвореди нехомогеног карактера са представницима различитих врста. </a:t>
            </a:r>
          </a:p>
          <a:p>
            <a:pPr marL="0" indent="0" algn="just">
              <a:buNone/>
            </a:pP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 уклонити 18 стабала због трулежи као и из разлога изградње канала који не постоје у улици Саве Мунћана у Јасенову. Такође обухваћено је вађење 33 пања, како ових који ће настати сечом тако и већ постојећих који су остали ранијом сечом. Планира се пресађивање 3 стабла и самоникле дрвенасте и жбунасте вегетације. Пројектом је предвиђено заснивање травњака на површини од 5.240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m².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Пројектована је садња 41 стабла и то врсте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Prunus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pissardii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украсна шљива (6 ком.) и врсте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Magnolia ’Susan’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магнолија (35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12 пузавица.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buNone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улици је планирано постављање пергола са клупама (2 ком.) у непосредној близини паркинга за бицикле као простор за окупљање мештана у пријатном амбијенту.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buNone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Пергола је модерне конструкције димензија 3х2</a:t>
            </a:r>
            <a:r>
              <a:rPr lang="sr-Latn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висине 2,64</a:t>
            </a:r>
            <a:r>
              <a:rPr lang="sr-Latn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израђена од челичних профила и дрвета. Уз перголу је пројектована садња пузавица које ће створити пријатан амбијент за седење.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0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3FAE-1478-4D44-B0A4-8E8F2C6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4007"/>
            <a:ext cx="8596668" cy="5437355"/>
          </a:xfrm>
        </p:spPr>
        <p:txBody>
          <a:bodyPr/>
          <a:lstStyle/>
          <a:p>
            <a:pPr marL="0" indent="0">
              <a:buNone/>
            </a:pPr>
            <a:endParaRPr lang="sr-Cyrl-R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Општине Бела Црква задужен за реализацију пројеката </a:t>
            </a:r>
            <a:endParaRPr lang="sr-Cyrl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 Барбара Радосављевић Туртуреја дипл. економиста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R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R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C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еконструкција и доградња коловоза саобраћајнице и тротоара, са изградњом атмосферске канализације – отворени /упојни канали,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улице Саве Мунћана у Јасенову</a:t>
            </a:r>
            <a:endParaRPr lang="sr-Cyrl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пројектант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 Подунавац маст. инжењер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рађ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евине</a:t>
            </a:r>
          </a:p>
          <a:p>
            <a:pPr marL="0" indent="0" algn="ctr">
              <a:buNone/>
            </a:pPr>
            <a:endParaRPr lang="sr-Cyrl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C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еконструкција и доградња коловоза саобраћајнице и тротоара, са изградњом атмосферске канализације – отворени /упојни канали,</a:t>
            </a:r>
            <a:endPara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улиц</a:t>
            </a:r>
            <a:r>
              <a:rPr lang="en-US" sz="1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Дејана Бранкова у Дупљаји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пројектант Александар Б. Марковић дипл. инжењер грађевине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1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A51-4CF7-4A96-A140-B53459DDC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11200"/>
            <a:ext cx="7766936" cy="3339636"/>
          </a:xfrm>
        </p:spPr>
        <p:txBody>
          <a:bodyPr/>
          <a:lstStyle/>
          <a:p>
            <a:pPr algn="ctr"/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 Реконструкција и доградња коловоза саобраћајнице и тротоара, са изградњом атмосферске канализације –отворени /упојни канали, 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</a:t>
            </a: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Дејана Бранкова у Дупљаји“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„Реконструкција и доградња коловоза саобраћајнице и тротоара, са изградњом атмосферске канализације – отворени /упојни канали,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 Саве Мунћана у Јасенову“</a:t>
            </a:r>
            <a:br>
              <a:rPr lang="ru-RU" sz="2000" dirty="0"/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827F1-267C-4116-80E1-7E02DCBB0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Укупна вредност пројеката је 120.797.357,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динара без ПДВ-а </a:t>
            </a:r>
          </a:p>
          <a:p>
            <a:pPr algn="ctr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 се средствима Министарства грађевине, саобраћаја и инфраструктуре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1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6A7E-ADC9-4F41-AE09-2A11163A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Реконструкција и доградња коловоза саобраћајнице и тротоара, са изградњом атмосферске канализације –отворени /упојни канали, 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Дејана Бранкова у Дупљаји“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3E300F-7C8F-4363-8FFA-6D2B7CBF16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69" y="2160588"/>
            <a:ext cx="6354700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97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00BD7-5B56-A072-6552-2C7F8151D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46CE-51AE-CA36-D107-8A4E4B58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83" y="1532627"/>
            <a:ext cx="8596668" cy="38243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Ситуациони план улице Дејана Бранкова у </a:t>
            </a:r>
            <a:r>
              <a:rPr lang="sr-Cyrl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Дупљаји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DDA19B-A6C2-BCF7-1F14-0F56CBEE9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6" y="2216898"/>
            <a:ext cx="8596312" cy="33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E8745-F3EF-E562-FD70-7DAF3357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DEA9-A45C-72B7-90BC-3C228236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83" y="1532627"/>
            <a:ext cx="8596668" cy="38243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Композициони план улице Дејана Бранкова у </a:t>
            </a:r>
            <a:r>
              <a:rPr lang="sr-Cyrl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Дупљаји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0B1384-1C58-C9D7-8BE0-E93F04717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3" y="2099046"/>
            <a:ext cx="8596312" cy="35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CE99-281A-E0FE-80B1-39DF70A44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C67C-BCA4-7819-1327-2F3A85B6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83" y="1532627"/>
            <a:ext cx="8596668" cy="38243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Карактеристични попречни профили улице Дејана Бранкова у </a:t>
            </a:r>
            <a:r>
              <a:rPr lang="sr-Cyrl-R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Дупљаји</a:t>
            </a:r>
            <a:endParaRPr lang="sr-Latn-R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847B9C-319C-3287-C581-D32C513DD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9" y="2630203"/>
            <a:ext cx="8596312" cy="23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9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104E89-4CD6-460F-BD74-874FA858C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866" y="533400"/>
            <a:ext cx="8297333" cy="5816600"/>
          </a:xfrm>
        </p:spPr>
        <p:txBody>
          <a:bodyPr>
            <a:normAutofit/>
          </a:bodyPr>
          <a:lstStyle/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Постојеће стање улице-саобраћајнице је од запрљаног дробљеног каменог агрегата променљиве ширине.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Пројектом је предвиђено рушење, односно ископ постојећег материјала до коте постељице и израда потпуно нове коловозне конструкције са завршним слојем од асфалта у ширини од 5.00m</a:t>
            </a:r>
            <a:r>
              <a:rPr lang="sr-Latn-RS" sz="1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додатних по 0.50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стабилизоване банкине од дробљеног каменог агрегата са обе стране новопројектован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саобраћајнице. Осим новопројектованог коловоза у оквиру пројекта обрађени су и колски прилази стамбеним објектима – кућама минималне ширине 3,50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 самим почетком саобраћајнице предвиђена је изградња пешачких површина (тротоара) у ширини од 1.50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1.80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који ће се водити паралелно са саобраћајницом дуж регулационе линије, чиме се остварује континуирано кретања пешака. Укупна дужина новопројектоване саобраћајнице у улици Дејана Бранкова је Л=256,02</a:t>
            </a:r>
            <a:r>
              <a:rPr lang="sr-Latn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С’обзиром да у предметној улици не постоји систем за прикупљање и одвод атмосферских вода, доспела вода ће се са коловоза одводити комбинацијом подужних и попречних нагиба коловоза.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Затим вода ће се спровести одводним каналима у комбинацији са цевастим пропустима до природних најнижих тачака терена тј. постојећег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еципијента исто цевастог пропуста.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658EB7-063D-4AEB-ABCC-91D0337CB580}"/>
              </a:ext>
            </a:extLst>
          </p:cNvPr>
          <p:cNvSpPr txBox="1"/>
          <p:nvPr/>
        </p:nvSpPr>
        <p:spPr>
          <a:xfrm>
            <a:off x="876300" y="558801"/>
            <a:ext cx="8483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обе стране дуж саобраћајнице предвиђено је уређење земљаних површина са додатком квалитетније земље из ископа. 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 изградње саобраћајнице, канала и тротоара уредиће се и зелене површине. Зелене површине улице нису јасно дефинисане јер не постоји асфалт, пешачке стазе у свим деловима ни ивичњаци. Зелене површине су променљиве ширине дуж улице, местимично затрављене, потребна је комплетна реконструкција травњака. </a:t>
            </a:r>
            <a:endParaRPr lang="sr-Latn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 је уклонити 1 стабло из здравствених разлога и разлога реализације пројекта реконструкције саобраћајнице. Планира се пресађивање 4 стабла и 3 жбуна. </a:t>
            </a:r>
            <a:endParaRPr lang="sr-Cyrl-R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Пројектована је садња само на местима где нам простор дозвољава, а врста је прилагођена истим. У том смислу пројектована је садња врсте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Malus floribunda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R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украсна јабука (21 ком.)</a:t>
            </a:r>
          </a:p>
        </p:txBody>
      </p:sp>
    </p:spTree>
    <p:extLst>
      <p:ext uri="{BB962C8B-B14F-4D97-AF65-F5344CB8AC3E}">
        <p14:creationId xmlns:p14="http://schemas.microsoft.com/office/powerpoint/2010/main" val="17302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9E87-F1A5-4E2B-8BB8-ACFE85BB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„Реконструкција и доградња коловоза саобраћајнице и тротоара, са изградњом атмосферске канализације – отворени /упојни канали,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</a:t>
            </a:r>
            <a:r>
              <a:rPr lang="sr-Latn-R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Саве Мунћана у Јасенову“</a:t>
            </a:r>
            <a:br>
              <a:rPr lang="ru-RU" sz="1800" dirty="0"/>
            </a:br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CEC40D-1534-4DB0-B834-64E636E08D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30400"/>
            <a:ext cx="6286499" cy="411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2181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</TotalTime>
  <Words>981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Facet</vt:lpstr>
      <vt:lpstr>PowerPoint Presentation</vt:lpstr>
      <vt:lpstr>  „ Реконструкција и доградња коловоза саобраћајнице и тротоара, са изградњом атмосферске канализације –отворени /упојни канали,   улицe Дејана Бранкова у Дупљаји“ и „Реконструкција и доградња коловоза саобраћајнице и тротоара, са изградњом атмосферске канализације – отворени /упојни канали, улице Саве Мунћана у Јасенову“ </vt:lpstr>
      <vt:lpstr>„ Реконструкција и доградња коловоза саобраћајнице и тротоара, са изградњом атмосферске канализације –отворени /упојни канали,   улица Дејана Бранкова у Дупљаји“</vt:lpstr>
      <vt:lpstr>Ситуациони план улице Дејана Бранкова у Дупљаји</vt:lpstr>
      <vt:lpstr>Композициони план улице Дејана Бранкова у Дупљаји</vt:lpstr>
      <vt:lpstr>Карактеристични попречни профили улице Дејана Бранкова у Дупљаји</vt:lpstr>
      <vt:lpstr>PowerPoint Presentation</vt:lpstr>
      <vt:lpstr>PowerPoint Presentation</vt:lpstr>
      <vt:lpstr>„Реконструкција и доградња коловоза саобраћајнице и тротоара, са изградњом атмосферске канализације – отворени /упојни канали, улицa Саве Мунћана у Јасенову“ </vt:lpstr>
      <vt:lpstr>Ситуациони план улице Саве Мунћана у Јасенову</vt:lpstr>
      <vt:lpstr>Композициони план улице Саве Мунћана у Јасенову</vt:lpstr>
      <vt:lpstr>Карактеристични попречни профили улице Саве Мунћана у Јасенову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</dc:creator>
  <cp:lastModifiedBy>Barbara</cp:lastModifiedBy>
  <cp:revision>51</cp:revision>
  <dcterms:created xsi:type="dcterms:W3CDTF">2026-02-27T06:15:03Z</dcterms:created>
  <dcterms:modified xsi:type="dcterms:W3CDTF">2026-03-12T20:19:24Z</dcterms:modified>
</cp:coreProperties>
</file>